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4" r:id="rId13"/>
    <p:sldId id="262" r:id="rId14"/>
    <p:sldId id="261" r:id="rId15"/>
    <p:sldId id="258" r:id="rId16"/>
    <p:sldId id="26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38C4F6-D20A-4FB3-ADBA-03094A923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6D82495-523D-4DB6-A553-4C97D404A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A9DAD1-CFB0-46BB-AF67-A90D0F64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16B253-4024-428B-B214-8F9D573B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F0052D-E213-4B2D-A46B-95D9247E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282584-5219-4482-BB53-3A17BEE4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17F2FB4-2288-4E3E-ABD2-C3941ABF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84C396-6A03-4E1F-8042-7F083955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CD9C3C-AF6D-43AE-A603-BDFCE43B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19F2F6-DD45-4356-9F03-7B994625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0A81BE2-3F8B-4D58-A4F8-D2CCA15A8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DB3A10-1D46-4893-9CAF-26DFD73F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2658C-6C47-404F-B89F-A5254FDD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65E913-944D-4AF1-8425-D1C8B370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5072C4-D8D0-4AE4-8FFB-4FEC5D13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D2419D-C2FF-461F-9005-411A782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86FFF5-184B-411D-AEC0-BFEA56C7D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2E3F9D-698D-49F8-A11F-0BEAF0F9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B1B0BD-8464-4379-84EC-EEA24FB4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8E6A35-3B3E-49F7-8EC3-C713CC21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152575-7545-493D-B8AB-B10DCC77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273784-EB70-49B5-8A26-A7D52204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DFFE4B-E1CF-42B1-92B7-6E5780D4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F9F120-46B3-453A-8CF2-9AB5DCB0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C5710C-34DF-4C5C-AD70-63D88CFA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94FB5B-8B9E-4DAD-BDF7-2119116D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D307D6-CBFB-44F6-AE1A-219CB1BA8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8396CB-B064-4C80-A48A-66B35493B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798A37-7CEB-4007-99CE-74AD8BDD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F719AE-5673-491B-8A41-2D0CF9AD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5A40D7-66D8-4FCD-A6B5-E9DFCA1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47DD7C-5AC8-4970-B5A9-83D83A96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E7B120-2112-4ECB-B11D-CB76BFB3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CDD1B-3682-4E2A-8342-7BD793E3B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2E3D2B9-A5C5-4C6A-8837-BAC1090C9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3D87E69-6756-4EEC-A18F-D34E78A3F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5DB9D8-ECE4-47CB-B052-43203274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DE6E46-1AFD-4E1F-98CE-1DE3F6B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A40CFE3-ADED-4A0C-8F9C-2267CEDF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0CCF4D-A657-4104-940B-24001BCB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C8CA63-10C0-45D5-9FCF-DBACA59B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831C6EC-B2EE-4F10-9175-EB3D8CD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05E31E-D558-4B23-97A2-7311A5BD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CF4520-CC94-430E-9CEC-ADFC6990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376982-C045-4940-BA6F-C1D78B8B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69CEBF-A06D-41DB-A409-4DD62888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1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ECBD80-4A8E-442F-B1AD-B82FD7B5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BCACC9-E589-41B3-A18D-3B95136D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22461E-BC54-4D38-9BCD-C3B4925F1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1D12A1-752B-4603-8C35-CD80DB4C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1439A3-3001-4506-8BE7-338839EB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3A9372-B038-4ADF-9366-D15881F5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0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4084A3-942E-4969-8480-013AB80D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DB39B3-E2B5-4E54-AC85-8B0706B1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87FA02-AF64-4391-960E-A774553B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C2C186-8E5D-42E5-A9A3-54677B48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FE19B1-5529-4B34-9ABE-E08A24DE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DEE070-6D42-42CB-9330-7DD97ECE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7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2C49538-3981-4CD3-9395-31157BD9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FF8C8C-A867-4630-860A-B5103C5E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C810D6-EEC3-4091-91A8-FBDC440B3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A3D59E-C486-4357-98BE-352A60E1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AEB2D4-FA86-444C-9EDD-EE606811D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625B5355-AF8D-4C63-992F-311146E43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938" y="2840951"/>
            <a:ext cx="9144000" cy="1578649"/>
          </a:xfrm>
        </p:spPr>
        <p:txBody>
          <a:bodyPr anchor="ctr">
            <a:normAutofit fontScale="90000"/>
          </a:bodyPr>
          <a:lstStyle/>
          <a:p>
            <a:r>
              <a:rPr lang="tr-TR" sz="5300" dirty="0">
                <a:solidFill>
                  <a:schemeClr val="bg2"/>
                </a:solidFill>
              </a:rPr>
              <a:t>CENG 311 </a:t>
            </a:r>
            <a:br>
              <a:rPr lang="tr-TR" sz="5300" dirty="0">
                <a:solidFill>
                  <a:schemeClr val="bg2"/>
                </a:solidFill>
              </a:rPr>
            </a:br>
            <a:r>
              <a:rPr lang="tr-TR" sz="5300" dirty="0" err="1">
                <a:solidFill>
                  <a:schemeClr val="bg2"/>
                </a:solidFill>
              </a:rPr>
              <a:t>Computer</a:t>
            </a:r>
            <a:r>
              <a:rPr lang="tr-TR" sz="5300" dirty="0">
                <a:solidFill>
                  <a:schemeClr val="bg2"/>
                </a:solidFill>
              </a:rPr>
              <a:t> Architecture </a:t>
            </a:r>
            <a:r>
              <a:rPr lang="tr-TR" sz="5300" dirty="0" err="1">
                <a:solidFill>
                  <a:schemeClr val="bg2"/>
                </a:solidFill>
              </a:rPr>
              <a:t>Lab</a:t>
            </a:r>
            <a:br>
              <a:rPr lang="tr-TR" sz="4000" dirty="0">
                <a:solidFill>
                  <a:schemeClr val="bg2"/>
                </a:solidFill>
              </a:rPr>
            </a:br>
            <a:endParaRPr lang="tr-TR" sz="4000" dirty="0">
              <a:solidFill>
                <a:schemeClr val="bg2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56C4CD-1B27-4EB3-ACC4-2592B47E6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tr-TR" dirty="0"/>
              <a:t>     INTRODUCTION </a:t>
            </a:r>
          </a:p>
        </p:txBody>
      </p:sp>
    </p:spTree>
    <p:extLst>
      <p:ext uri="{BB962C8B-B14F-4D97-AF65-F5344CB8AC3E}">
        <p14:creationId xmlns:p14="http://schemas.microsoft.com/office/powerpoint/2010/main" val="25216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EF6099-F7D5-448B-852A-8D7525F0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5" y="152390"/>
            <a:ext cx="10515600" cy="1325563"/>
          </a:xfrm>
        </p:spPr>
        <p:txBody>
          <a:bodyPr/>
          <a:lstStyle/>
          <a:p>
            <a:r>
              <a:rPr lang="tr-TR" dirty="0"/>
              <a:t>5. </a:t>
            </a:r>
            <a:r>
              <a:rPr lang="tr-TR" dirty="0" err="1"/>
              <a:t>Now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simulate</a:t>
            </a:r>
            <a:r>
              <a:rPr lang="tr-TR" dirty="0"/>
              <a:t>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C39BA65-3CC3-4D93-8580-90ED4D86F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35" y="1334403"/>
            <a:ext cx="4425388" cy="418919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AD246C3-2E6B-49B7-9A9C-24E62F4F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317" y="1353656"/>
            <a:ext cx="5851836" cy="4536608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C4D4A48-A03F-4468-8959-917CCEEDEFD8}"/>
              </a:ext>
            </a:extLst>
          </p:cNvPr>
          <p:cNvCxnSpPr>
            <a:cxnSpLocks/>
          </p:cNvCxnSpPr>
          <p:nvPr/>
        </p:nvCxnSpPr>
        <p:spPr>
          <a:xfrm>
            <a:off x="5281246" y="4309035"/>
            <a:ext cx="88509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1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ABC59C-BB9F-403C-ACAF-A2841DBB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6. Right </a:t>
            </a:r>
            <a:r>
              <a:rPr lang="tr-TR" dirty="0" err="1"/>
              <a:t>click</a:t>
            </a:r>
            <a:r>
              <a:rPr lang="tr-TR" dirty="0"/>
              <a:t> on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parameters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forcing</a:t>
            </a:r>
            <a:r>
              <a:rPr lang="tr-TR" dirty="0"/>
              <a:t> </a:t>
            </a:r>
            <a:r>
              <a:rPr lang="tr-TR" dirty="0" err="1"/>
              <a:t>give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a </a:t>
            </a:r>
            <a:r>
              <a:rPr lang="tr-TR" dirty="0" err="1"/>
              <a:t>value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10BC6A7-7269-4F0F-90FC-DEB9096AE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8658"/>
            <a:ext cx="10515600" cy="40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DE5AEF-4954-4710-97E8-6F243584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Run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simulation</a:t>
            </a:r>
            <a:r>
              <a:rPr lang="tr-TR" dirty="0"/>
              <a:t> 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04774FC-BD78-440B-A968-30C0CC752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39965"/>
            <a:ext cx="10515600" cy="25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95CA39-BD4F-453F-ADD0-07078914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35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U311 </a:t>
            </a:r>
            <a:r>
              <a:rPr lang="tr-TR" b="1" dirty="0" err="1"/>
              <a:t>Microprocessor</a:t>
            </a:r>
            <a:r>
              <a:rPr lang="tr-TR" b="1" dirty="0"/>
              <a:t> </a:t>
            </a:r>
            <a:r>
              <a:rPr lang="tr-TR" b="1" dirty="0" err="1"/>
              <a:t>Roadmap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30156F-2A15-4A0A-822C-5CA09DEF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853"/>
            <a:ext cx="10515600" cy="492111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        u311.vhd</a:t>
            </a:r>
          </a:p>
          <a:p>
            <a:pPr marL="0" indent="0">
              <a:buNone/>
            </a:pPr>
            <a:r>
              <a:rPr lang="tr-TR" dirty="0"/>
              <a:t>                        </a:t>
            </a:r>
            <a:r>
              <a:rPr lang="tr-TR" dirty="0" err="1"/>
              <a:t>dp.vhd</a:t>
            </a:r>
            <a:r>
              <a:rPr lang="tr-TR" dirty="0"/>
              <a:t>                                 </a:t>
            </a:r>
            <a:r>
              <a:rPr lang="tr-TR" dirty="0" err="1"/>
              <a:t>cu.vhd</a:t>
            </a:r>
            <a:endParaRPr lang="tr-TR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</a:t>
            </a:r>
            <a:r>
              <a:rPr lang="tr-TR" dirty="0" err="1"/>
              <a:t>ALU.vhd</a:t>
            </a:r>
            <a:r>
              <a:rPr lang="tr-TR" dirty="0"/>
              <a:t>                          LE16.vhd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</a:t>
            </a:r>
            <a:r>
              <a:rPr lang="tr-TR" dirty="0" err="1"/>
              <a:t>Regfile.vhd</a:t>
            </a:r>
            <a:r>
              <a:rPr lang="tr-TR" dirty="0"/>
              <a:t>                     AE16.vhd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Register16.vhd              AddSub16.vhd             </a:t>
            </a:r>
            <a:r>
              <a:rPr lang="tr-TR" dirty="0" err="1"/>
              <a:t>FullAdder.vhd</a:t>
            </a:r>
            <a:endParaRPr lang="tr-TR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Mux4.vhd                       Shifter16.vhd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</a:t>
            </a:r>
            <a:r>
              <a:rPr lang="tr-TR" dirty="0" err="1"/>
              <a:t>Buf.vhd</a:t>
            </a:r>
            <a:r>
              <a:rPr lang="tr-TR" dirty="0"/>
              <a:t>                 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dirty="0"/>
              <a:t>                 Buf2.vhd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2B8D498-13CD-4057-877A-E2D7B7ABAC75}"/>
              </a:ext>
            </a:extLst>
          </p:cNvPr>
          <p:cNvSpPr/>
          <p:nvPr/>
        </p:nvSpPr>
        <p:spPr>
          <a:xfrm>
            <a:off x="2164466" y="2708477"/>
            <a:ext cx="2367023" cy="31830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D2B67D7-ADE1-425D-B3B2-3B4E33044DF9}"/>
              </a:ext>
            </a:extLst>
          </p:cNvPr>
          <p:cNvSpPr/>
          <p:nvPr/>
        </p:nvSpPr>
        <p:spPr>
          <a:xfrm>
            <a:off x="5424669" y="2708477"/>
            <a:ext cx="2367023" cy="20892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1737B46-3C97-44B2-996A-928039AB6268}"/>
              </a:ext>
            </a:extLst>
          </p:cNvPr>
          <p:cNvSpPr/>
          <p:nvPr/>
        </p:nvSpPr>
        <p:spPr>
          <a:xfrm>
            <a:off x="8640501" y="3727984"/>
            <a:ext cx="2141316" cy="5208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7F405F93-C194-457C-815A-A0FBBE5C2492}"/>
              </a:ext>
            </a:extLst>
          </p:cNvPr>
          <p:cNvCxnSpPr/>
          <p:nvPr/>
        </p:nvCxnSpPr>
        <p:spPr>
          <a:xfrm flipH="1">
            <a:off x="4045352" y="1718841"/>
            <a:ext cx="914400" cy="260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BC0C72C9-0D48-447A-840A-45544CC5BEAA}"/>
              </a:ext>
            </a:extLst>
          </p:cNvPr>
          <p:cNvCxnSpPr>
            <a:cxnSpLocks/>
          </p:cNvCxnSpPr>
          <p:nvPr/>
        </p:nvCxnSpPr>
        <p:spPr>
          <a:xfrm>
            <a:off x="5424669" y="1718841"/>
            <a:ext cx="906683" cy="318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0D00FFE2-AA5A-41FF-B503-C58B43DC0547}"/>
              </a:ext>
            </a:extLst>
          </p:cNvPr>
          <p:cNvCxnSpPr/>
          <p:nvPr/>
        </p:nvCxnSpPr>
        <p:spPr>
          <a:xfrm>
            <a:off x="3264061" y="2164466"/>
            <a:ext cx="0" cy="46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54BFDBD-8156-4924-B2AF-671FE48D5CBB}"/>
              </a:ext>
            </a:extLst>
          </p:cNvPr>
          <p:cNvCxnSpPr/>
          <p:nvPr/>
        </p:nvCxnSpPr>
        <p:spPr>
          <a:xfrm>
            <a:off x="3663387" y="2968906"/>
            <a:ext cx="1487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29A812D1-1607-4D64-A006-53382EB6171D}"/>
              </a:ext>
            </a:extLst>
          </p:cNvPr>
          <p:cNvCxnSpPr/>
          <p:nvPr/>
        </p:nvCxnSpPr>
        <p:spPr>
          <a:xfrm>
            <a:off x="7708739" y="4051139"/>
            <a:ext cx="723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0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8CD20DC4-AA8B-421F-9A3A-E34BD4A8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bit 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FULL ADDER (FA)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5FE909-F442-4ABF-9610-88B6795A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35" y="1015999"/>
            <a:ext cx="7052396" cy="49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8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8CD20DC4-AA8B-421F-9A3A-E34BD4A8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 </a:t>
            </a:r>
            <a:r>
              <a:rPr lang="tr-TR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bits</a:t>
            </a:r>
            <a:r>
              <a:rPr lang="tr-TR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FULL ADDER (FA)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7845D2-2200-4888-A46A-1125B6CF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34" y="513977"/>
            <a:ext cx="7632660" cy="5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902456D-8CD5-4AF3-97F9-7F3CDF404C59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VHDL Code of </a:t>
            </a:r>
            <a:r>
              <a:rPr lang="tr-TR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 bit 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Full Adder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8E3CE4-5E3F-4568-8C26-591A312F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252" y="167833"/>
            <a:ext cx="6199234" cy="64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BD8C4A-204C-4A91-896B-44F1BC25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2" y="324094"/>
            <a:ext cx="10427677" cy="1325563"/>
          </a:xfrm>
        </p:spPr>
        <p:txBody>
          <a:bodyPr/>
          <a:lstStyle/>
          <a:p>
            <a:r>
              <a:rPr lang="tr-TR" b="1" dirty="0"/>
              <a:t>Office </a:t>
            </a:r>
            <a:r>
              <a:rPr lang="tr-TR" b="1" dirty="0" err="1"/>
              <a:t>Hours</a:t>
            </a:r>
            <a:r>
              <a:rPr lang="tr-TR" b="1" dirty="0"/>
              <a:t>: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85DB70-B574-4DE5-A704-DEC1414E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6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Didem Genç 				Orhan Bayraktar</a:t>
            </a:r>
          </a:p>
          <a:p>
            <a:pPr marL="0" indent="0">
              <a:buNone/>
            </a:pPr>
            <a:r>
              <a:rPr lang="tr-TR" dirty="0" err="1"/>
              <a:t>Room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: 016			</a:t>
            </a:r>
            <a:r>
              <a:rPr lang="tr-TR" dirty="0" err="1"/>
              <a:t>Room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: 016</a:t>
            </a:r>
          </a:p>
          <a:p>
            <a:pPr marL="0" indent="0">
              <a:buNone/>
            </a:pPr>
            <a:r>
              <a:rPr lang="tr-TR" dirty="0" err="1"/>
              <a:t>Wednesday</a:t>
            </a:r>
            <a:r>
              <a:rPr lang="tr-TR" dirty="0"/>
              <a:t> 13:30-15:30			</a:t>
            </a:r>
            <a:r>
              <a:rPr lang="tr-TR" dirty="0" err="1"/>
              <a:t>Monday</a:t>
            </a:r>
            <a:r>
              <a:rPr lang="tr-TR" dirty="0"/>
              <a:t> 13:30-17:00</a:t>
            </a:r>
          </a:p>
          <a:p>
            <a:pPr marL="0" indent="0">
              <a:buNone/>
            </a:pPr>
            <a:r>
              <a:rPr lang="tr-TR" dirty="0"/>
              <a:t>				</a:t>
            </a:r>
          </a:p>
          <a:p>
            <a:pPr marL="0" indent="0">
              <a:buNone/>
            </a:pPr>
            <a:r>
              <a:rPr lang="tr-TR" dirty="0"/>
              <a:t>					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2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83C1F4-2995-4D71-9409-19294CDE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50"/>
            <a:ext cx="10515600" cy="1325563"/>
          </a:xfrm>
        </p:spPr>
        <p:txBody>
          <a:bodyPr/>
          <a:lstStyle/>
          <a:p>
            <a:r>
              <a:rPr lang="tr-TR" b="1" dirty="0" err="1"/>
              <a:t>Objective</a:t>
            </a:r>
            <a:r>
              <a:rPr lang="tr-TR" b="1" dirty="0"/>
              <a:t> of </a:t>
            </a:r>
            <a:r>
              <a:rPr lang="tr-TR" b="1" dirty="0" err="1"/>
              <a:t>Lab</a:t>
            </a:r>
            <a:r>
              <a:rPr lang="tr-TR" b="1" dirty="0"/>
              <a:t> </a:t>
            </a:r>
            <a:r>
              <a:rPr lang="tr-TR" b="1" dirty="0" err="1"/>
              <a:t>Session</a:t>
            </a:r>
            <a:endParaRPr lang="tr-TR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33D6F53-097D-49C8-88BF-1259B7D63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934" y="1684478"/>
            <a:ext cx="6501590" cy="435133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2961303-8D82-407B-8CAF-10EA3248B2D9}"/>
              </a:ext>
            </a:extLst>
          </p:cNvPr>
          <p:cNvSpPr txBox="1"/>
          <p:nvPr/>
        </p:nvSpPr>
        <p:spPr>
          <a:xfrm>
            <a:off x="759012" y="1870636"/>
            <a:ext cx="406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Design a 16bits general </a:t>
            </a:r>
            <a:r>
              <a:rPr lang="tr-TR" sz="4000" dirty="0" err="1"/>
              <a:t>purpose</a:t>
            </a:r>
            <a:r>
              <a:rPr lang="tr-TR" sz="4000" dirty="0"/>
              <a:t> </a:t>
            </a:r>
            <a:r>
              <a:rPr lang="tr-TR" sz="4000" dirty="0" err="1"/>
              <a:t>microprocessor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2768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300696-BCFD-4103-B638-9F41CE82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Simulation</a:t>
            </a:r>
            <a:r>
              <a:rPr lang="tr-TR" b="1" dirty="0"/>
              <a:t> </a:t>
            </a:r>
            <a:r>
              <a:rPr lang="tr-TR" b="1" dirty="0" err="1"/>
              <a:t>Tool</a:t>
            </a:r>
            <a:r>
              <a:rPr lang="tr-TR" b="1" dirty="0"/>
              <a:t> : </a:t>
            </a:r>
            <a:r>
              <a:rPr lang="tr-TR" b="1" dirty="0" err="1"/>
              <a:t>ModelSim</a:t>
            </a:r>
            <a:endParaRPr lang="tr-TR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5F5115A-D559-44A2-9010-C15C745D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76" y="2157412"/>
            <a:ext cx="2047875" cy="25431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CBBDA59-F50D-4E99-8700-5DBBF59E193E}"/>
              </a:ext>
            </a:extLst>
          </p:cNvPr>
          <p:cNvSpPr txBox="1"/>
          <p:nvPr/>
        </p:nvSpPr>
        <p:spPr>
          <a:xfrm>
            <a:off x="3711389" y="2067858"/>
            <a:ext cx="606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You</a:t>
            </a:r>
            <a:r>
              <a:rPr lang="tr-TR" sz="3600" dirty="0"/>
              <a:t> can </a:t>
            </a:r>
            <a:r>
              <a:rPr lang="tr-TR" sz="3600" dirty="0" err="1"/>
              <a:t>download</a:t>
            </a:r>
            <a:r>
              <a:rPr lang="tr-TR" sz="3600" dirty="0"/>
              <a:t> </a:t>
            </a:r>
            <a:r>
              <a:rPr lang="tr-TR" sz="3600" dirty="0" err="1"/>
              <a:t>ModelSim</a:t>
            </a:r>
            <a:r>
              <a:rPr lang="tr-TR" sz="3600" dirty="0"/>
              <a:t> </a:t>
            </a:r>
            <a:r>
              <a:rPr lang="tr-TR" sz="3600" dirty="0" err="1"/>
              <a:t>Student</a:t>
            </a:r>
            <a:r>
              <a:rPr lang="tr-TR" sz="3600" dirty="0"/>
              <a:t> Edition </a:t>
            </a:r>
          </a:p>
        </p:txBody>
      </p:sp>
    </p:spTree>
    <p:extLst>
      <p:ext uri="{BB962C8B-B14F-4D97-AF65-F5344CB8AC3E}">
        <p14:creationId xmlns:p14="http://schemas.microsoft.com/office/powerpoint/2010/main" val="34671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AFFC97-9FB8-4DC3-BD16-1D5B877C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1.Open a new project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7290B31-0698-41FF-B4FA-03F2344CC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233" y="1825625"/>
            <a:ext cx="71555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1DE1F8-D20E-458B-BB25-747411AD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Name </a:t>
            </a:r>
            <a:r>
              <a:rPr lang="tr-TR" dirty="0" err="1"/>
              <a:t>your</a:t>
            </a:r>
            <a:r>
              <a:rPr lang="tr-TR" dirty="0"/>
              <a:t> Project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Choose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    </a:t>
            </a:r>
            <a:br>
              <a:rPr lang="tr-TR" dirty="0"/>
            </a:br>
            <a:r>
              <a:rPr lang="tr-TR" dirty="0"/>
              <a:t>    </a:t>
            </a:r>
            <a:r>
              <a:rPr lang="tr-TR" dirty="0" err="1"/>
              <a:t>directory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saved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40DFCA-0864-4131-920E-ADFAB005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57" y="1805599"/>
            <a:ext cx="6811726" cy="45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3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AFAE23-D9A7-4D70-A354-61EB4C0A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</a:t>
            </a: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file </a:t>
            </a:r>
            <a:r>
              <a:rPr lang="tr-TR" dirty="0" err="1"/>
              <a:t>and</a:t>
            </a:r>
            <a:r>
              <a:rPr lang="tr-TR" dirty="0"/>
              <a:t> name </a:t>
            </a:r>
            <a:r>
              <a:rPr lang="tr-TR" dirty="0" err="1"/>
              <a:t>your</a:t>
            </a:r>
            <a:r>
              <a:rPr lang="tr-TR" dirty="0"/>
              <a:t> file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33D73B1-41DC-4D92-9927-C254A5FE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23" y="1690688"/>
            <a:ext cx="4888370" cy="4351338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E9525BD9-0FC6-4899-BC49-468A8C21ED28}"/>
              </a:ext>
            </a:extLst>
          </p:cNvPr>
          <p:cNvCxnSpPr/>
          <p:nvPr/>
        </p:nvCxnSpPr>
        <p:spPr>
          <a:xfrm>
            <a:off x="5791200" y="3686908"/>
            <a:ext cx="11488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>
            <a:extLst>
              <a:ext uri="{FF2B5EF4-FFF2-40B4-BE49-F238E27FC236}">
                <a16:creationId xmlns:a16="http://schemas.microsoft.com/office/drawing/2014/main" id="{4BC1DE8F-149C-4FCF-8B8C-C218BE080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69" y="2206503"/>
            <a:ext cx="4636400" cy="27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8D992F-F43B-426C-9B5A-A8ED1CB0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Write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codes</a:t>
            </a:r>
            <a:r>
              <a:rPr lang="tr-TR" dirty="0"/>
              <a:t>, </a:t>
            </a:r>
            <a:r>
              <a:rPr lang="tr-TR" dirty="0" err="1"/>
              <a:t>save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file,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compile</a:t>
            </a:r>
            <a:r>
              <a:rPr lang="tr-TR" dirty="0"/>
              <a:t> it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43D1FF5-A2E1-4E7A-BAB4-A6D0E178C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29" y="1924424"/>
            <a:ext cx="11080377" cy="4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E261348-B108-4882-BA26-0E1A17FA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39" y="2149283"/>
            <a:ext cx="4042409" cy="212226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902456D-8CD5-4AF3-97F9-7F3CDF404C59}"/>
              </a:ext>
            </a:extLst>
          </p:cNvPr>
          <p:cNvSpPr txBox="1"/>
          <p:nvPr/>
        </p:nvSpPr>
        <p:spPr>
          <a:xfrm>
            <a:off x="821516" y="640264"/>
            <a:ext cx="6204984" cy="69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VHDL Code of Full Adder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3FC8EB-9D00-4EA6-BAC1-27DE91EE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0" y="1332754"/>
            <a:ext cx="5845966" cy="46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4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172</Words>
  <Application>Microsoft Office PowerPoint</Application>
  <PresentationFormat>Geniş ekran</PresentationFormat>
  <Paragraphs>33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CENG 311  Computer Architecture Lab </vt:lpstr>
      <vt:lpstr>Office Hours:</vt:lpstr>
      <vt:lpstr>Objective of Lab Session</vt:lpstr>
      <vt:lpstr>Simulation Tool : ModelSim</vt:lpstr>
      <vt:lpstr>1.Open a new project</vt:lpstr>
      <vt:lpstr>2. Name your Project and Choose the          directory to be saved</vt:lpstr>
      <vt:lpstr>3. Create a new file and name your file</vt:lpstr>
      <vt:lpstr>4. Write your codes, save your file, then compile it</vt:lpstr>
      <vt:lpstr>PowerPoint Sunusu</vt:lpstr>
      <vt:lpstr>5. Now you can simulate </vt:lpstr>
      <vt:lpstr>6. Right click on your input parameters and by forcing give them a value</vt:lpstr>
      <vt:lpstr>7. Run your simulation  </vt:lpstr>
      <vt:lpstr>U311 Microprocessor Roadmap</vt:lpstr>
      <vt:lpstr>1 bit FULL ADDER (FA)</vt:lpstr>
      <vt:lpstr>4 bits FULL ADDER (FA)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archıtecture lab</dc:title>
  <dc:creator>ORHAN BAYRAKTAR</dc:creator>
  <cp:lastModifiedBy>DIDEM GENC</cp:lastModifiedBy>
  <cp:revision>36</cp:revision>
  <dcterms:created xsi:type="dcterms:W3CDTF">2017-10-10T07:56:58Z</dcterms:created>
  <dcterms:modified xsi:type="dcterms:W3CDTF">2018-10-04T05:36:05Z</dcterms:modified>
</cp:coreProperties>
</file>